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>
  <p:sldMasterIdLst>
    <p:sldMasterId id="214748366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6051" autoAdjust="0"/>
  </p:normalViewPr>
  <p:slideViewPr>
    <p:cSldViewPr snapToGrid="0">
      <p:cViewPr>
        <p:scale>
          <a:sx n="120" d="100"/>
          <a:sy n="120" d="100"/>
        </p:scale>
        <p:origin x="624" y="6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presProps" Target="presProps.xml"  /><Relationship Id="rId31" Type="http://schemas.openxmlformats.org/officeDocument/2006/relationships/viewProps" Target="viewProps.xml"  /><Relationship Id="rId32" Type="http://schemas.openxmlformats.org/officeDocument/2006/relationships/theme" Target="theme/theme1.xml"  /><Relationship Id="rId33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20CEBEA-9561-412F-B155-267A26338EE2}" type="datetime1">
              <a:rPr lang="en-US"/>
              <a:pPr lvl="0">
                <a:defRPr/>
              </a:pPr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9498-3D3D-45DC-806D-0EE0F839C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B860E-35E7-4242-8436-6287F80F3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2289-EA79-4267-9088-CE29FE1B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446A4-72E4-4A24-B8CB-F04BAEC9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BFD46-185E-4857-8100-AB3A780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0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9B92-9ABE-4105-8B8E-6B070DB3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149B1-716D-407D-8BA2-70487C2AE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D6D3A-C9C4-4B4A-8C5B-E8BCA8A2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41E0-E618-428E-AA95-71074172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7BDDA-A9EF-40E4-95CB-42D53DFE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3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5AC94F-B3EF-4D99-9F41-E13C85E0B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2A55-8468-42FD-ABDE-CBA7D7FC3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324FB-D1D8-4E7D-85F9-D0ED4E5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9F1D8-D3E3-4449-BCD1-A10F2A7D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8C6E-D2FE-44B0-BA59-556D9BA3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7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D1B63B-C4A6-4AC7-AACB-71B02CC550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628FA-FDC1-4995-8404-F438A7601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C52FF-3F35-487A-8E64-945744C5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7BA2-EE15-4207-9670-1F8EE3EA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12A16-501E-45D6-98A5-86038D4B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9B6B-B4A1-4C9E-9D7F-C1978134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1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AC05-55F6-4B51-8617-B7C83E62B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4CB0C-6E09-4D56-8985-8ABBB3B1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6BB8-DD3A-4E30-9836-8A07BFC0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E7500-3D78-4C58-9C40-9657CC20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F7BEE-58B2-4DE8-AEA5-6D1AE5C8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2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C0DD-29D3-4415-A1E5-CE299348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5AEE-4DB9-4C49-AD0F-861891FBA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B7B9-3B3E-4CC8-9FC7-20DFA0722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0F83F-E14B-47E4-938F-E77F3F84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6763E-1216-4916-8E8F-93C62868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F9EF6-AB1D-40FB-B7D5-8BA0F0AE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7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6C37-47A0-4975-9DFE-903C3B18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DED3F-6BE7-4E69-8DE9-5F72C97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709EA-B86D-4A42-A404-1ED0F290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701B7-D7D9-4111-ADCE-181BE9E43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D520E-6F6E-4F31-9041-C30518E2F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6C88A-E581-49A0-A2E1-75AD3D0E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BA8B2-FCA0-49E5-BD99-62D9B056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61F1B-52F8-4DC6-ABE4-391B67D0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3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E9C0-6007-47D0-B915-E69F6CC5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E28B1-2CCB-413F-8118-203DDF7C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00982-7A4C-4202-AF36-366E5356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DC22F-25CD-4CF2-8F06-CC051A1C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5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B05817-B5D5-4209-B457-67075383A2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553DA-C503-42A1-B94C-92C2A204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9AB78-3C7D-4150-BCE1-ABA47C68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A985-734C-43C3-B49E-6E95B4C8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1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7C5D-5E95-4360-BC50-F194AC94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0847-9AEC-47F2-9124-B1A93BFFE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57F4-2DBD-45FB-8BB5-6F04386E7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5FA95-1C15-420D-A9E5-C3C70744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15415-68BE-46C7-A478-4467A9F5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5C2CD-BF10-45AD-9B8F-1C53842B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7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2153-5C86-43D6-A736-3107CD29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1947F-753A-478A-9AA9-EB5C69C0A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3DB23-6922-45DB-BB87-50DA5950A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A753-83BD-480D-82B5-B0B18261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C45F4-5359-4717-97D1-8103442F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9E352-E663-47B2-8D6E-8ECBC370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041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BC4E8-B340-47A6-8625-A0E70AAD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06174" cy="6254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87994-A22D-436F-9DE1-D73FB2F9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25625"/>
            <a:ext cx="1130617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AE11-B985-4463-B185-5130F1D9F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CC4FE-129B-4D44-AC4E-5FEADFC7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9951-9F10-4580-A149-88C44DD7B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Arabic Typesetting" panose="03020402040406030203" pitchFamily="66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Relationship Id="rId4" Type="http://schemas.openxmlformats.org/officeDocument/2006/relationships/image" Target="../media/image26.png"  /><Relationship Id="rId5" Type="http://schemas.openxmlformats.org/officeDocument/2006/relationships/image" Target="../media/image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3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40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Relationship Id="rId6" Type="http://schemas.openxmlformats.org/officeDocument/2006/relationships/image" Target="../media/image13.png"  /><Relationship Id="rId7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olding, child, young&#10;&#10;Description automatically generated">
            <a:extLst>
              <a:ext uri="{FF2B5EF4-FFF2-40B4-BE49-F238E27FC236}">
                <a16:creationId xmlns:a16="http://schemas.microsoft.com/office/drawing/2014/main" id="{3B56F27F-9F69-4FF2-895B-1BE942DA9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D2C344-923D-4837-86E1-11657CB22C46}"/>
              </a:ext>
            </a:extLst>
          </p:cNvPr>
          <p:cNvSpPr/>
          <p:nvPr/>
        </p:nvSpPr>
        <p:spPr>
          <a:xfrm>
            <a:off x="-2" y="28257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40D68-C38F-466B-8D56-CCF1EAB42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699" y="2878362"/>
            <a:ext cx="8677835" cy="1564953"/>
          </a:xfrm>
        </p:spPr>
        <p:txBody>
          <a:bodyPr lIns="0" tIns="0" rIns="0" bIns="0"/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자격증 공부 웹 게시판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B772C-A6C7-4F0A-BC70-B0B39BAD7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935" y="4769030"/>
            <a:ext cx="2391764" cy="42608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effectLst>
            <a:outerShdw dist="50800" dir="5400000" algn="t" rotWithShape="0">
              <a:prstClr val="black">
                <a:alpha val="20000"/>
              </a:prstClr>
            </a:outerShdw>
          </a:effectLst>
        </p:spPr>
        <p:txBody>
          <a:bodyPr lIns="0" tIns="0" rIns="0" bIns="0" anchor="ctr">
            <a:norm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201810716 </a:t>
            </a:r>
            <a:r>
              <a:rPr lang="ko-KR" altLang="en-US" sz="1600" b="1" dirty="0" err="1">
                <a:solidFill>
                  <a:schemeClr val="bg1"/>
                </a:solidFill>
              </a:rPr>
              <a:t>김범성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9D2A31-0639-437A-8BEE-DA2190FEEC32}"/>
              </a:ext>
            </a:extLst>
          </p:cNvPr>
          <p:cNvGrpSpPr/>
          <p:nvPr/>
        </p:nvGrpSpPr>
        <p:grpSpPr>
          <a:xfrm rot="5400000">
            <a:off x="140458" y="3613214"/>
            <a:ext cx="1564953" cy="0"/>
            <a:chOff x="1523996" y="3509963"/>
            <a:chExt cx="390815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C5A07C-9A31-4939-9C8A-138A5C921E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55981" y="1833794"/>
              <a:ext cx="0" cy="3352338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5341E0-94FC-4149-B0A4-7C52A4C4B6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26648" y="2607311"/>
              <a:ext cx="0" cy="1805304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169D603D-20C6-4550-854F-70B9593FC264}"/>
              </a:ext>
            </a:extLst>
          </p:cNvPr>
          <p:cNvSpPr/>
          <p:nvPr/>
        </p:nvSpPr>
        <p:spPr>
          <a:xfrm flipH="1">
            <a:off x="9002400" y="3670300"/>
            <a:ext cx="3189600" cy="3187700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BAB28-EAD6-4DAC-B2B0-46A1FE515856}"/>
              </a:ext>
            </a:extLst>
          </p:cNvPr>
          <p:cNvSpPr/>
          <p:nvPr/>
        </p:nvSpPr>
        <p:spPr>
          <a:xfrm>
            <a:off x="7188201" y="0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98436308-E793-454C-9CA8-C474B7050B46}"/>
              </a:ext>
            </a:extLst>
          </p:cNvPr>
          <p:cNvSpPr/>
          <p:nvPr/>
        </p:nvSpPr>
        <p:spPr>
          <a:xfrm flipH="1" flipV="1">
            <a:off x="7810500" y="-6"/>
            <a:ext cx="4381498" cy="5422905"/>
          </a:xfrm>
          <a:prstGeom prst="rtTriangle">
            <a:avLst/>
          </a:prstGeom>
          <a:gradFill flip="none" rotWithShape="1">
            <a:gsLst>
              <a:gs pos="100000">
                <a:schemeClr val="accent4">
                  <a:alpha val="10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7903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메인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다른 페이지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1301" y="1892300"/>
            <a:ext cx="4313356" cy="430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우측 상단 마이페이지와 로그아웃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왼쪽 배너 메인화면 이동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제목 상세 페이지 이동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우측 하단 글 작성 이동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49124"/>
            <a:ext cx="7518648" cy="4708875"/>
          </a:xfrm>
          <a:prstGeom prst="rect">
            <a:avLst/>
          </a:prstGeom>
        </p:spPr>
      </p:pic>
      <p:sp>
        <p:nvSpPr>
          <p:cNvPr id="117" name="타원 6"/>
          <p:cNvSpPr/>
          <p:nvPr/>
        </p:nvSpPr>
        <p:spPr>
          <a:xfrm>
            <a:off x="7264048" y="2160364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19" name="타원 6"/>
          <p:cNvSpPr/>
          <p:nvPr/>
        </p:nvSpPr>
        <p:spPr>
          <a:xfrm>
            <a:off x="0" y="2709638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20" name="타원 6"/>
          <p:cNvSpPr/>
          <p:nvPr/>
        </p:nvSpPr>
        <p:spPr>
          <a:xfrm>
            <a:off x="6931380" y="4879223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21" name="타원 6"/>
          <p:cNvSpPr/>
          <p:nvPr/>
        </p:nvSpPr>
        <p:spPr>
          <a:xfrm>
            <a:off x="1569156" y="3873805"/>
            <a:ext cx="1007885" cy="7565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22" name="타원 6"/>
          <p:cNvSpPr/>
          <p:nvPr/>
        </p:nvSpPr>
        <p:spPr>
          <a:xfrm>
            <a:off x="6309784" y="2172710"/>
            <a:ext cx="954969" cy="297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글쓰기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 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문제 작성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62249" y="1831577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사용자가 글을 쓸 수 있는 화면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입력한 파라미터가 해당하는 키워드에 맞는 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DB 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속성값에 저장됨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등록일과 작성자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ID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는 고정</a:t>
            </a: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55120"/>
            <a:ext cx="6274153" cy="2221442"/>
          </a:xfrm>
          <a:prstGeom prst="rect">
            <a:avLst/>
          </a:prstGeom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347632"/>
            <a:ext cx="6274935" cy="2510367"/>
          </a:xfrm>
          <a:prstGeom prst="rect">
            <a:avLst/>
          </a:prstGeom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60712" y="1512887"/>
            <a:ext cx="457200" cy="514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글쓰기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 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질문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공지 작성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62249" y="1831577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질문글 체크시 불필요한 요소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내용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설명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정답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는 닫음 처리 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공지글일시 공지글 체크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63231"/>
            <a:ext cx="6651593" cy="4694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상세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문제 풀이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2857" y="1901380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문제를 풀고 맞다고 생각하는 정답 번호를 누를 시 정답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/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오답 페이지로 넘어감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댓글을 입력하여 사용지 간의 자유로운 대화 가능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해당 글이 유용하다 생각하면 추천을 누를 수 있음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211208"/>
            <a:ext cx="5956048" cy="4646791"/>
          </a:xfrm>
          <a:prstGeom prst="rect">
            <a:avLst/>
          </a:prstGeom>
        </p:spPr>
      </p:pic>
      <p:pic>
        <p:nvPicPr>
          <p:cNvPr id="1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40050" y="1381125"/>
            <a:ext cx="2219325" cy="7381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정답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/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오답 화면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2857" y="1901380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상세 화면 중 정답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/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오답 페이지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정답일시 해설과 축하한다는 메시지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오답일시 다시 풀 수 있는 버튼 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-&gt; 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풀었던 문제 화면으로 넘어감</a:t>
            </a: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44" y="2115341"/>
            <a:ext cx="6256455" cy="47426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344" y="2115341"/>
            <a:ext cx="6256455" cy="47426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2115340"/>
            <a:ext cx="6273800" cy="2115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-2" y="4230684"/>
            <a:ext cx="6256455" cy="26273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상세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 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질문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2857" y="1901380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문제만을 작성했을 시 댓글로 소통만 가능하게 구현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278592"/>
            <a:ext cx="6096000" cy="4579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상세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글 수정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2857" y="1901380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작성자와 동일한 사람만 수정을 할 수 있음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수정시 글쓰기 페이지로 넘어가되 작성한 내용이 저장되있는 상태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랜더링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4930" y="4350354"/>
            <a:ext cx="4307416" cy="2303843"/>
          </a:xfrm>
          <a:prstGeom prst="rect">
            <a:avLst/>
          </a:prstGeom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02692"/>
            <a:ext cx="5994046" cy="2252894"/>
          </a:xfrm>
          <a:prstGeom prst="rect">
            <a:avLst/>
          </a:prstGeom>
        </p:spPr>
      </p:pic>
      <p:sp>
        <p:nvSpPr>
          <p:cNvPr id="120" name="타원 6"/>
          <p:cNvSpPr/>
          <p:nvPr/>
        </p:nvSpPr>
        <p:spPr>
          <a:xfrm>
            <a:off x="2672291" y="3864985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cxnSp>
        <p:nvCxnSpPr>
          <p:cNvPr id="121" name="직선 화살표 연결선 8"/>
          <p:cNvCxnSpPr/>
          <p:nvPr/>
        </p:nvCxnSpPr>
        <p:spPr>
          <a:xfrm>
            <a:off x="2845152" y="4187648"/>
            <a:ext cx="0" cy="39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상세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글 삭제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2857" y="1901380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Font typeface="Arial"/>
              <a:buNone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작성자와 동일한 사람만 삭제를 할 수 있음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한 번의 확인 메세지 후 글 삭제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02692"/>
            <a:ext cx="5994046" cy="2252894"/>
          </a:xfrm>
          <a:prstGeom prst="rect">
            <a:avLst/>
          </a:prstGeom>
        </p:spPr>
      </p:pic>
      <p:sp>
        <p:nvSpPr>
          <p:cNvPr id="120" name="타원 6"/>
          <p:cNvSpPr/>
          <p:nvPr/>
        </p:nvSpPr>
        <p:spPr>
          <a:xfrm>
            <a:off x="2866319" y="3873804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cxnSp>
        <p:nvCxnSpPr>
          <p:cNvPr id="121" name="직선 화살표 연결선 8"/>
          <p:cNvCxnSpPr/>
          <p:nvPr/>
        </p:nvCxnSpPr>
        <p:spPr>
          <a:xfrm>
            <a:off x="3018719" y="4195763"/>
            <a:ext cx="0" cy="39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439" y="4558241"/>
            <a:ext cx="5105400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메인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전체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추천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공지글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1301" y="1892300"/>
            <a:ext cx="4313356" cy="430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추천글은 추천수가 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5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이상인 글들만 출력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공지글은 번호가 공지인 글들만 출력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216331"/>
            <a:ext cx="6768042" cy="2253363"/>
          </a:xfrm>
          <a:prstGeom prst="rect">
            <a:avLst/>
          </a:prstGeom>
        </p:spPr>
      </p:pic>
      <p:pic>
        <p:nvPicPr>
          <p:cNvPr id="1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557888"/>
            <a:ext cx="6785682" cy="2300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0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검색 화면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62249" y="1831577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검색 화면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전체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제목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작성자로 구분하여 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DB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에 해당 키워드가 있는 글들만 출력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91137"/>
            <a:ext cx="6388806" cy="4666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lelogram 29">
            <a:extLst>
              <a:ext uri="{FF2B5EF4-FFF2-40B4-BE49-F238E27FC236}">
                <a16:creationId xmlns:a16="http://schemas.microsoft.com/office/drawing/2014/main" id="{E808D98D-A6B7-4F3A-BBBC-9313F2F1325A}"/>
              </a:ext>
            </a:extLst>
          </p:cNvPr>
          <p:cNvSpPr/>
          <p:nvPr/>
        </p:nvSpPr>
        <p:spPr>
          <a:xfrm>
            <a:off x="3361169" y="4507166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724E867-7B4B-408D-B28A-97C50608BCE4}"/>
              </a:ext>
            </a:extLst>
          </p:cNvPr>
          <p:cNvSpPr/>
          <p:nvPr/>
        </p:nvSpPr>
        <p:spPr>
          <a:xfrm>
            <a:off x="4066933" y="3094270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E2B4E927-4DF9-4090-91FC-D84DB5C060CB}"/>
              </a:ext>
            </a:extLst>
          </p:cNvPr>
          <p:cNvSpPr/>
          <p:nvPr/>
        </p:nvSpPr>
        <p:spPr>
          <a:xfrm>
            <a:off x="4772697" y="1681374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81F46-A795-48D3-831F-654B9817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808848"/>
            <a:ext cx="2935287" cy="1844675"/>
          </a:xfrm>
        </p:spPr>
        <p:txBody>
          <a:bodyPr/>
          <a:lstStyle/>
          <a:p>
            <a:r>
              <a:rPr lang="ko-KR" altLang="en-US" sz="4400" dirty="0"/>
              <a:t>목차</a:t>
            </a:r>
            <a:endParaRPr lang="en-US" sz="440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37073B6-201B-4603-AA47-DB5340A95B12}"/>
              </a:ext>
            </a:extLst>
          </p:cNvPr>
          <p:cNvSpPr/>
          <p:nvPr/>
        </p:nvSpPr>
        <p:spPr>
          <a:xfrm flipH="1">
            <a:off x="2260587" y="-70223"/>
            <a:ext cx="9935491" cy="6858000"/>
          </a:xfrm>
          <a:custGeom>
            <a:avLst/>
            <a:gdLst>
              <a:gd name="connsiteX0" fmla="*/ 6500790 w 9935491"/>
              <a:gd name="connsiteY0" fmla="*/ 0 h 6858000"/>
              <a:gd name="connsiteX1" fmla="*/ 5528591 w 9935491"/>
              <a:gd name="connsiteY1" fmla="*/ 0 h 6858000"/>
              <a:gd name="connsiteX2" fmla="*/ 4274924 w 9935491"/>
              <a:gd name="connsiteY2" fmla="*/ 0 h 6858000"/>
              <a:gd name="connsiteX3" fmla="*/ 0 w 9935491"/>
              <a:gd name="connsiteY3" fmla="*/ 0 h 6858000"/>
              <a:gd name="connsiteX4" fmla="*/ 0 w 9935491"/>
              <a:gd name="connsiteY4" fmla="*/ 6858000 h 6858000"/>
              <a:gd name="connsiteX5" fmla="*/ 4274924 w 9935491"/>
              <a:gd name="connsiteY5" fmla="*/ 6858000 h 6858000"/>
              <a:gd name="connsiteX6" fmla="*/ 5528591 w 9935491"/>
              <a:gd name="connsiteY6" fmla="*/ 6858000 h 6858000"/>
              <a:gd name="connsiteX7" fmla="*/ 9935491 w 993549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5491" h="6858000">
                <a:moveTo>
                  <a:pt x="6500790" y="0"/>
                </a:moveTo>
                <a:lnTo>
                  <a:pt x="5528591" y="0"/>
                </a:lnTo>
                <a:lnTo>
                  <a:pt x="4274924" y="0"/>
                </a:lnTo>
                <a:lnTo>
                  <a:pt x="0" y="0"/>
                </a:lnTo>
                <a:lnTo>
                  <a:pt x="0" y="6858000"/>
                </a:lnTo>
                <a:lnTo>
                  <a:pt x="4274924" y="6858000"/>
                </a:lnTo>
                <a:lnTo>
                  <a:pt x="5528591" y="6858000"/>
                </a:lnTo>
                <a:lnTo>
                  <a:pt x="9935491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6BBCA7-4811-43D7-B0B5-78A80EFE38DB}"/>
              </a:ext>
            </a:extLst>
          </p:cNvPr>
          <p:cNvGrpSpPr/>
          <p:nvPr/>
        </p:nvGrpSpPr>
        <p:grpSpPr>
          <a:xfrm>
            <a:off x="6269783" y="1656441"/>
            <a:ext cx="4953702" cy="479094"/>
            <a:chOff x="1146793" y="986164"/>
            <a:chExt cx="4801667" cy="4790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0091BA-973F-4F85-A28D-481102EB33B8}"/>
                </a:ext>
              </a:extLst>
            </p:cNvPr>
            <p:cNvSpPr txBox="1"/>
            <p:nvPr/>
          </p:nvSpPr>
          <p:spPr>
            <a:xfrm>
              <a:off x="1146793" y="986164"/>
              <a:ext cx="280461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 동기 및 주제</a:t>
              </a:r>
              <a:endParaRPr lang="id-ID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11BB6-2B41-4B10-BB57-54B8DFF355AA}"/>
                </a:ext>
              </a:extLst>
            </p:cNvPr>
            <p:cNvSpPr txBox="1"/>
            <p:nvPr/>
          </p:nvSpPr>
          <p:spPr>
            <a:xfrm>
              <a:off x="1152975" y="1249814"/>
              <a:ext cx="479548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endParaRPr lang="id-ID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098EBDFE-DD1A-4AA2-BC82-C7C3BF1D69D0}"/>
              </a:ext>
            </a:extLst>
          </p:cNvPr>
          <p:cNvSpPr/>
          <p:nvPr/>
        </p:nvSpPr>
        <p:spPr>
          <a:xfrm>
            <a:off x="3144629" y="4258933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#</a:t>
            </a: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B1E039-BB18-426D-A97F-E2A7EFEE292C}"/>
              </a:ext>
            </a:extLst>
          </p:cNvPr>
          <p:cNvSpPr/>
          <p:nvPr/>
        </p:nvSpPr>
        <p:spPr>
          <a:xfrm>
            <a:off x="3850393" y="2846037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#</a:t>
            </a:r>
            <a:r>
              <a:rPr lang="en-US" sz="4000" b="1" i="1" dirty="0"/>
              <a:t>2</a:t>
            </a: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12A710E1-B97D-44CB-9A08-7BFFF2A8E4CF}"/>
              </a:ext>
            </a:extLst>
          </p:cNvPr>
          <p:cNvSpPr/>
          <p:nvPr/>
        </p:nvSpPr>
        <p:spPr>
          <a:xfrm>
            <a:off x="4556157" y="1433141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#</a:t>
            </a:r>
            <a:r>
              <a:rPr lang="en-US" sz="4000" b="1" i="1" dirty="0"/>
              <a:t>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FE8086-348A-48C0-891B-E8F4DD7C2C83}"/>
              </a:ext>
            </a:extLst>
          </p:cNvPr>
          <p:cNvGrpSpPr/>
          <p:nvPr/>
        </p:nvGrpSpPr>
        <p:grpSpPr>
          <a:xfrm>
            <a:off x="4579278" y="2560901"/>
            <a:ext cx="6923184" cy="2825792"/>
            <a:chOff x="5504036" y="2016104"/>
            <a:chExt cx="5915712" cy="282579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465E8B-18F0-44EF-917C-D8F60804FF03}"/>
                </a:ext>
              </a:extLst>
            </p:cNvPr>
            <p:cNvCxnSpPr>
              <a:cxnSpLocks/>
            </p:cNvCxnSpPr>
            <p:nvPr/>
          </p:nvCxnSpPr>
          <p:spPr>
            <a:xfrm>
              <a:off x="6710156" y="2016104"/>
              <a:ext cx="470959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6BD326-9537-4BDD-828F-74A0958FCE1C}"/>
                </a:ext>
              </a:extLst>
            </p:cNvPr>
            <p:cNvCxnSpPr>
              <a:cxnSpLocks/>
            </p:cNvCxnSpPr>
            <p:nvPr/>
          </p:nvCxnSpPr>
          <p:spPr>
            <a:xfrm>
              <a:off x="6107096" y="3429000"/>
              <a:ext cx="531265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5C50B3D-E432-44D0-8861-86039C4BF1CE}"/>
                </a:ext>
              </a:extLst>
            </p:cNvPr>
            <p:cNvCxnSpPr>
              <a:cxnSpLocks/>
            </p:cNvCxnSpPr>
            <p:nvPr/>
          </p:nvCxnSpPr>
          <p:spPr>
            <a:xfrm>
              <a:off x="5504036" y="4841896"/>
              <a:ext cx="591571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">
            <a:extLst>
              <a:ext uri="{FF2B5EF4-FFF2-40B4-BE49-F238E27FC236}">
                <a16:creationId xmlns:a16="http://schemas.microsoft.com/office/drawing/2014/main" id="{B4B81435-CF0D-41AF-B3FE-9EE63C7BB6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6416" y="1419121"/>
            <a:ext cx="885272" cy="1133149"/>
            <a:chOff x="0" y="2946"/>
            <a:chExt cx="1500" cy="1920"/>
          </a:xfrm>
          <a:solidFill>
            <a:schemeClr val="accent3"/>
          </a:solidFill>
        </p:grpSpPr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C1BED7C3-7DC0-4E95-B543-B70F4594F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" y="3788"/>
              <a:ext cx="30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6">
              <a:extLst>
                <a:ext uri="{FF2B5EF4-FFF2-40B4-BE49-F238E27FC236}">
                  <a16:creationId xmlns:a16="http://schemas.microsoft.com/office/drawing/2014/main" id="{1CD35D70-9BA3-4564-AE6B-E4FAD67ED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3066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4B807623-3133-47CE-B2DD-4C8AB1452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" y="3367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F208F69B-60FC-4F43-B6A1-F30D6A005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3247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9">
              <a:extLst>
                <a:ext uri="{FF2B5EF4-FFF2-40B4-BE49-F238E27FC236}">
                  <a16:creationId xmlns:a16="http://schemas.microsoft.com/office/drawing/2014/main" id="{BDA8DED7-5CD4-4622-BC04-ED6B2C8D1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" y="3066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10">
              <a:extLst>
                <a:ext uri="{FF2B5EF4-FFF2-40B4-BE49-F238E27FC236}">
                  <a16:creationId xmlns:a16="http://schemas.microsoft.com/office/drawing/2014/main" id="{EF1FA8A4-6396-4887-9597-5946CB4A7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3367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1">
              <a:extLst>
                <a:ext uri="{FF2B5EF4-FFF2-40B4-BE49-F238E27FC236}">
                  <a16:creationId xmlns:a16="http://schemas.microsoft.com/office/drawing/2014/main" id="{485CDC70-BE41-4B59-AC6D-54C9A5BED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" y="3247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12">
              <a:extLst>
                <a:ext uri="{FF2B5EF4-FFF2-40B4-BE49-F238E27FC236}">
                  <a16:creationId xmlns:a16="http://schemas.microsoft.com/office/drawing/2014/main" id="{38FB1C21-EBA7-4E5F-8FE3-36C69D9D0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908"/>
              <a:ext cx="241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3">
              <a:extLst>
                <a:ext uri="{FF2B5EF4-FFF2-40B4-BE49-F238E27FC236}">
                  <a16:creationId xmlns:a16="http://schemas.microsoft.com/office/drawing/2014/main" id="{B4F732A7-6D2F-4076-A71C-C6C03AC07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908"/>
              <a:ext cx="361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F23245AA-4AF4-44FB-81AB-C6BCA4D03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4028"/>
              <a:ext cx="121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94DE2F33-83C7-4F1A-939D-E71FC0FC0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" y="4028"/>
              <a:ext cx="481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B728EE79-5E77-4BF1-907A-6F1DA70D3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4149"/>
              <a:ext cx="15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9A0BA78-8E6E-4FEF-B6B3-4DF45BB70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" y="4149"/>
              <a:ext cx="271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42CC601C-CE72-40BB-B83F-D97721675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" y="4269"/>
              <a:ext cx="12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471811E7-AF35-4A96-89AC-87B458752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2946"/>
              <a:ext cx="1500" cy="1920"/>
            </a:xfrm>
            <a:custGeom>
              <a:avLst/>
              <a:gdLst>
                <a:gd name="T0" fmla="*/ 1500 w 1500"/>
                <a:gd name="T1" fmla="*/ 1621 h 1920"/>
                <a:gd name="T2" fmla="*/ 1500 w 1500"/>
                <a:gd name="T3" fmla="*/ 856 h 1920"/>
                <a:gd name="T4" fmla="*/ 1379 w 1500"/>
                <a:gd name="T5" fmla="*/ 766 h 1920"/>
                <a:gd name="T6" fmla="*/ 1379 w 1500"/>
                <a:gd name="T7" fmla="*/ 0 h 1920"/>
                <a:gd name="T8" fmla="*/ 121 w 1500"/>
                <a:gd name="T9" fmla="*/ 0 h 1920"/>
                <a:gd name="T10" fmla="*/ 121 w 1500"/>
                <a:gd name="T11" fmla="*/ 178 h 1920"/>
                <a:gd name="T12" fmla="*/ 177 w 1500"/>
                <a:gd name="T13" fmla="*/ 178 h 1920"/>
                <a:gd name="T14" fmla="*/ 177 w 1500"/>
                <a:gd name="T15" fmla="*/ 56 h 1920"/>
                <a:gd name="T16" fmla="*/ 1323 w 1500"/>
                <a:gd name="T17" fmla="*/ 56 h 1920"/>
                <a:gd name="T18" fmla="*/ 1323 w 1500"/>
                <a:gd name="T19" fmla="*/ 1124 h 1920"/>
                <a:gd name="T20" fmla="*/ 750 w 1500"/>
                <a:gd name="T21" fmla="*/ 1468 h 1920"/>
                <a:gd name="T22" fmla="*/ 177 w 1500"/>
                <a:gd name="T23" fmla="*/ 1124 h 1920"/>
                <a:gd name="T24" fmla="*/ 177 w 1500"/>
                <a:gd name="T25" fmla="*/ 238 h 1920"/>
                <a:gd name="T26" fmla="*/ 121 w 1500"/>
                <a:gd name="T27" fmla="*/ 238 h 1920"/>
                <a:gd name="T28" fmla="*/ 121 w 1500"/>
                <a:gd name="T29" fmla="*/ 766 h 1920"/>
                <a:gd name="T30" fmla="*/ 0 w 1500"/>
                <a:gd name="T31" fmla="*/ 856 h 1920"/>
                <a:gd name="T32" fmla="*/ 0 w 1500"/>
                <a:gd name="T33" fmla="*/ 1920 h 1920"/>
                <a:gd name="T34" fmla="*/ 1500 w 1500"/>
                <a:gd name="T35" fmla="*/ 1920 h 1920"/>
                <a:gd name="T36" fmla="*/ 1500 w 1500"/>
                <a:gd name="T37" fmla="*/ 1682 h 1920"/>
                <a:gd name="T38" fmla="*/ 1443 w 1500"/>
                <a:gd name="T39" fmla="*/ 1682 h 1920"/>
                <a:gd name="T40" fmla="*/ 1443 w 1500"/>
                <a:gd name="T41" fmla="*/ 1864 h 1920"/>
                <a:gd name="T42" fmla="*/ 1276 w 1500"/>
                <a:gd name="T43" fmla="*/ 1864 h 1920"/>
                <a:gd name="T44" fmla="*/ 975 w 1500"/>
                <a:gd name="T45" fmla="*/ 1399 h 1920"/>
                <a:gd name="T46" fmla="*/ 1379 w 1500"/>
                <a:gd name="T47" fmla="*/ 1156 h 1920"/>
                <a:gd name="T48" fmla="*/ 1379 w 1500"/>
                <a:gd name="T49" fmla="*/ 988 h 1920"/>
                <a:gd name="T50" fmla="*/ 1443 w 1500"/>
                <a:gd name="T51" fmla="*/ 988 h 1920"/>
                <a:gd name="T52" fmla="*/ 1443 w 1500"/>
                <a:gd name="T53" fmla="*/ 1621 h 1920"/>
                <a:gd name="T54" fmla="*/ 1500 w 1500"/>
                <a:gd name="T55" fmla="*/ 1621 h 1920"/>
                <a:gd name="T56" fmla="*/ 57 w 1500"/>
                <a:gd name="T57" fmla="*/ 884 h 1920"/>
                <a:gd name="T58" fmla="*/ 121 w 1500"/>
                <a:gd name="T59" fmla="*/ 836 h 1920"/>
                <a:gd name="T60" fmla="*/ 121 w 1500"/>
                <a:gd name="T61" fmla="*/ 932 h 1920"/>
                <a:gd name="T62" fmla="*/ 57 w 1500"/>
                <a:gd name="T63" fmla="*/ 932 h 1920"/>
                <a:gd name="T64" fmla="*/ 57 w 1500"/>
                <a:gd name="T65" fmla="*/ 884 h 1920"/>
                <a:gd name="T66" fmla="*/ 57 w 1500"/>
                <a:gd name="T67" fmla="*/ 1864 h 1920"/>
                <a:gd name="T68" fmla="*/ 57 w 1500"/>
                <a:gd name="T69" fmla="*/ 988 h 1920"/>
                <a:gd name="T70" fmla="*/ 121 w 1500"/>
                <a:gd name="T71" fmla="*/ 988 h 1920"/>
                <a:gd name="T72" fmla="*/ 121 w 1500"/>
                <a:gd name="T73" fmla="*/ 1156 h 1920"/>
                <a:gd name="T74" fmla="*/ 525 w 1500"/>
                <a:gd name="T75" fmla="*/ 1399 h 1920"/>
                <a:gd name="T76" fmla="*/ 224 w 1500"/>
                <a:gd name="T77" fmla="*/ 1864 h 1920"/>
                <a:gd name="T78" fmla="*/ 57 w 1500"/>
                <a:gd name="T79" fmla="*/ 1864 h 1920"/>
                <a:gd name="T80" fmla="*/ 1209 w 1500"/>
                <a:gd name="T81" fmla="*/ 1864 h 1920"/>
                <a:gd name="T82" fmla="*/ 291 w 1500"/>
                <a:gd name="T83" fmla="*/ 1864 h 1920"/>
                <a:gd name="T84" fmla="*/ 573 w 1500"/>
                <a:gd name="T85" fmla="*/ 1428 h 1920"/>
                <a:gd name="T86" fmla="*/ 750 w 1500"/>
                <a:gd name="T87" fmla="*/ 1534 h 1920"/>
                <a:gd name="T88" fmla="*/ 927 w 1500"/>
                <a:gd name="T89" fmla="*/ 1428 h 1920"/>
                <a:gd name="T90" fmla="*/ 1209 w 1500"/>
                <a:gd name="T91" fmla="*/ 1864 h 1920"/>
                <a:gd name="T92" fmla="*/ 1379 w 1500"/>
                <a:gd name="T93" fmla="*/ 932 h 1920"/>
                <a:gd name="T94" fmla="*/ 1379 w 1500"/>
                <a:gd name="T95" fmla="*/ 836 h 1920"/>
                <a:gd name="T96" fmla="*/ 1443 w 1500"/>
                <a:gd name="T97" fmla="*/ 884 h 1920"/>
                <a:gd name="T98" fmla="*/ 1443 w 1500"/>
                <a:gd name="T99" fmla="*/ 932 h 1920"/>
                <a:gd name="T100" fmla="*/ 1379 w 1500"/>
                <a:gd name="T101" fmla="*/ 932 h 1920"/>
                <a:gd name="T102" fmla="*/ 1379 w 1500"/>
                <a:gd name="T103" fmla="*/ 932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00" h="1920">
                  <a:moveTo>
                    <a:pt x="1500" y="1621"/>
                  </a:moveTo>
                  <a:lnTo>
                    <a:pt x="1500" y="856"/>
                  </a:lnTo>
                  <a:lnTo>
                    <a:pt x="1379" y="766"/>
                  </a:lnTo>
                  <a:lnTo>
                    <a:pt x="1379" y="0"/>
                  </a:lnTo>
                  <a:lnTo>
                    <a:pt x="121" y="0"/>
                  </a:lnTo>
                  <a:lnTo>
                    <a:pt x="121" y="178"/>
                  </a:lnTo>
                  <a:lnTo>
                    <a:pt x="177" y="178"/>
                  </a:lnTo>
                  <a:lnTo>
                    <a:pt x="177" y="56"/>
                  </a:lnTo>
                  <a:lnTo>
                    <a:pt x="1323" y="56"/>
                  </a:lnTo>
                  <a:lnTo>
                    <a:pt x="1323" y="1124"/>
                  </a:lnTo>
                  <a:lnTo>
                    <a:pt x="750" y="1468"/>
                  </a:lnTo>
                  <a:lnTo>
                    <a:pt x="177" y="1124"/>
                  </a:lnTo>
                  <a:lnTo>
                    <a:pt x="177" y="238"/>
                  </a:lnTo>
                  <a:lnTo>
                    <a:pt x="121" y="238"/>
                  </a:lnTo>
                  <a:lnTo>
                    <a:pt x="121" y="766"/>
                  </a:lnTo>
                  <a:lnTo>
                    <a:pt x="0" y="856"/>
                  </a:lnTo>
                  <a:lnTo>
                    <a:pt x="0" y="1920"/>
                  </a:lnTo>
                  <a:lnTo>
                    <a:pt x="1500" y="1920"/>
                  </a:lnTo>
                  <a:lnTo>
                    <a:pt x="1500" y="1682"/>
                  </a:lnTo>
                  <a:lnTo>
                    <a:pt x="1443" y="1682"/>
                  </a:lnTo>
                  <a:lnTo>
                    <a:pt x="1443" y="1864"/>
                  </a:lnTo>
                  <a:lnTo>
                    <a:pt x="1276" y="1864"/>
                  </a:lnTo>
                  <a:lnTo>
                    <a:pt x="975" y="1399"/>
                  </a:lnTo>
                  <a:lnTo>
                    <a:pt x="1379" y="1156"/>
                  </a:lnTo>
                  <a:lnTo>
                    <a:pt x="1379" y="988"/>
                  </a:lnTo>
                  <a:lnTo>
                    <a:pt x="1443" y="988"/>
                  </a:lnTo>
                  <a:lnTo>
                    <a:pt x="1443" y="1621"/>
                  </a:lnTo>
                  <a:lnTo>
                    <a:pt x="1500" y="1621"/>
                  </a:lnTo>
                  <a:close/>
                  <a:moveTo>
                    <a:pt x="57" y="884"/>
                  </a:moveTo>
                  <a:lnTo>
                    <a:pt x="121" y="836"/>
                  </a:lnTo>
                  <a:lnTo>
                    <a:pt x="121" y="932"/>
                  </a:lnTo>
                  <a:lnTo>
                    <a:pt x="57" y="932"/>
                  </a:lnTo>
                  <a:lnTo>
                    <a:pt x="57" y="884"/>
                  </a:lnTo>
                  <a:close/>
                  <a:moveTo>
                    <a:pt x="57" y="1864"/>
                  </a:moveTo>
                  <a:lnTo>
                    <a:pt x="57" y="988"/>
                  </a:lnTo>
                  <a:lnTo>
                    <a:pt x="121" y="988"/>
                  </a:lnTo>
                  <a:lnTo>
                    <a:pt x="121" y="1156"/>
                  </a:lnTo>
                  <a:lnTo>
                    <a:pt x="525" y="1399"/>
                  </a:lnTo>
                  <a:lnTo>
                    <a:pt x="224" y="1864"/>
                  </a:lnTo>
                  <a:lnTo>
                    <a:pt x="57" y="1864"/>
                  </a:lnTo>
                  <a:close/>
                  <a:moveTo>
                    <a:pt x="1209" y="1864"/>
                  </a:moveTo>
                  <a:lnTo>
                    <a:pt x="291" y="1864"/>
                  </a:lnTo>
                  <a:lnTo>
                    <a:pt x="573" y="1428"/>
                  </a:lnTo>
                  <a:lnTo>
                    <a:pt x="750" y="1534"/>
                  </a:lnTo>
                  <a:lnTo>
                    <a:pt x="927" y="1428"/>
                  </a:lnTo>
                  <a:lnTo>
                    <a:pt x="1209" y="1864"/>
                  </a:lnTo>
                  <a:close/>
                  <a:moveTo>
                    <a:pt x="1379" y="932"/>
                  </a:moveTo>
                  <a:lnTo>
                    <a:pt x="1379" y="836"/>
                  </a:lnTo>
                  <a:lnTo>
                    <a:pt x="1443" y="884"/>
                  </a:lnTo>
                  <a:lnTo>
                    <a:pt x="1443" y="932"/>
                  </a:lnTo>
                  <a:lnTo>
                    <a:pt x="1379" y="932"/>
                  </a:lnTo>
                  <a:lnTo>
                    <a:pt x="1379" y="9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35CE845A-75C6-46B2-9552-95D14571D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4599"/>
              <a:ext cx="240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DB7C3CEF-18BB-4722-99CA-AE901946F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4599"/>
              <a:ext cx="61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19A42D5B-50A5-4B88-B2DE-8E1AAC3CF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4599"/>
              <a:ext cx="60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16CD3A56-8616-450C-9F82-913E5BC81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" y="3698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BCAF905D-B820-4209-A27C-9CDA8AEE6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3395"/>
              <a:ext cx="56" cy="1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D45B15C0-0860-4F1D-8B3C-009D28FF55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" y="3215"/>
              <a:ext cx="481" cy="481"/>
            </a:xfrm>
            <a:custGeom>
              <a:avLst/>
              <a:gdLst>
                <a:gd name="T0" fmla="*/ 481 w 481"/>
                <a:gd name="T1" fmla="*/ 268 h 481"/>
                <a:gd name="T2" fmla="*/ 481 w 481"/>
                <a:gd name="T3" fmla="*/ 212 h 481"/>
                <a:gd name="T4" fmla="*/ 388 w 481"/>
                <a:gd name="T5" fmla="*/ 212 h 481"/>
                <a:gd name="T6" fmla="*/ 388 w 481"/>
                <a:gd name="T7" fmla="*/ 178 h 481"/>
                <a:gd name="T8" fmla="*/ 478 w 481"/>
                <a:gd name="T9" fmla="*/ 178 h 481"/>
                <a:gd name="T10" fmla="*/ 478 w 481"/>
                <a:gd name="T11" fmla="*/ 90 h 481"/>
                <a:gd name="T12" fmla="*/ 422 w 481"/>
                <a:gd name="T13" fmla="*/ 90 h 481"/>
                <a:gd name="T14" fmla="*/ 422 w 481"/>
                <a:gd name="T15" fmla="*/ 122 h 481"/>
                <a:gd name="T16" fmla="*/ 388 w 481"/>
                <a:gd name="T17" fmla="*/ 122 h 481"/>
                <a:gd name="T18" fmla="*/ 388 w 481"/>
                <a:gd name="T19" fmla="*/ 62 h 481"/>
                <a:gd name="T20" fmla="*/ 328 w 481"/>
                <a:gd name="T21" fmla="*/ 62 h 481"/>
                <a:gd name="T22" fmla="*/ 328 w 481"/>
                <a:gd name="T23" fmla="*/ 0 h 481"/>
                <a:gd name="T24" fmla="*/ 272 w 481"/>
                <a:gd name="T25" fmla="*/ 0 h 481"/>
                <a:gd name="T26" fmla="*/ 272 w 481"/>
                <a:gd name="T27" fmla="*/ 62 h 481"/>
                <a:gd name="T28" fmla="*/ 208 w 481"/>
                <a:gd name="T29" fmla="*/ 62 h 481"/>
                <a:gd name="T30" fmla="*/ 208 w 481"/>
                <a:gd name="T31" fmla="*/ 0 h 481"/>
                <a:gd name="T32" fmla="*/ 152 w 481"/>
                <a:gd name="T33" fmla="*/ 0 h 481"/>
                <a:gd name="T34" fmla="*/ 152 w 481"/>
                <a:gd name="T35" fmla="*/ 62 h 481"/>
                <a:gd name="T36" fmla="*/ 92 w 481"/>
                <a:gd name="T37" fmla="*/ 62 h 481"/>
                <a:gd name="T38" fmla="*/ 92 w 481"/>
                <a:gd name="T39" fmla="*/ 122 h 481"/>
                <a:gd name="T40" fmla="*/ 58 w 481"/>
                <a:gd name="T41" fmla="*/ 122 h 481"/>
                <a:gd name="T42" fmla="*/ 58 w 481"/>
                <a:gd name="T43" fmla="*/ 90 h 481"/>
                <a:gd name="T44" fmla="*/ 2 w 481"/>
                <a:gd name="T45" fmla="*/ 90 h 481"/>
                <a:gd name="T46" fmla="*/ 2 w 481"/>
                <a:gd name="T47" fmla="*/ 178 h 481"/>
                <a:gd name="T48" fmla="*/ 92 w 481"/>
                <a:gd name="T49" fmla="*/ 178 h 481"/>
                <a:gd name="T50" fmla="*/ 92 w 481"/>
                <a:gd name="T51" fmla="*/ 212 h 481"/>
                <a:gd name="T52" fmla="*/ 0 w 481"/>
                <a:gd name="T53" fmla="*/ 212 h 481"/>
                <a:gd name="T54" fmla="*/ 0 w 481"/>
                <a:gd name="T55" fmla="*/ 268 h 481"/>
                <a:gd name="T56" fmla="*/ 92 w 481"/>
                <a:gd name="T57" fmla="*/ 268 h 481"/>
                <a:gd name="T58" fmla="*/ 92 w 481"/>
                <a:gd name="T59" fmla="*/ 302 h 481"/>
                <a:gd name="T60" fmla="*/ 2 w 481"/>
                <a:gd name="T61" fmla="*/ 302 h 481"/>
                <a:gd name="T62" fmla="*/ 2 w 481"/>
                <a:gd name="T63" fmla="*/ 390 h 481"/>
                <a:gd name="T64" fmla="*/ 58 w 481"/>
                <a:gd name="T65" fmla="*/ 390 h 481"/>
                <a:gd name="T66" fmla="*/ 58 w 481"/>
                <a:gd name="T67" fmla="*/ 358 h 481"/>
                <a:gd name="T68" fmla="*/ 92 w 481"/>
                <a:gd name="T69" fmla="*/ 358 h 481"/>
                <a:gd name="T70" fmla="*/ 92 w 481"/>
                <a:gd name="T71" fmla="*/ 418 h 481"/>
                <a:gd name="T72" fmla="*/ 212 w 481"/>
                <a:gd name="T73" fmla="*/ 418 h 481"/>
                <a:gd name="T74" fmla="*/ 212 w 481"/>
                <a:gd name="T75" fmla="*/ 481 h 481"/>
                <a:gd name="T76" fmla="*/ 268 w 481"/>
                <a:gd name="T77" fmla="*/ 481 h 481"/>
                <a:gd name="T78" fmla="*/ 268 w 481"/>
                <a:gd name="T79" fmla="*/ 418 h 481"/>
                <a:gd name="T80" fmla="*/ 388 w 481"/>
                <a:gd name="T81" fmla="*/ 418 h 481"/>
                <a:gd name="T82" fmla="*/ 388 w 481"/>
                <a:gd name="T83" fmla="*/ 358 h 481"/>
                <a:gd name="T84" fmla="*/ 422 w 481"/>
                <a:gd name="T85" fmla="*/ 358 h 481"/>
                <a:gd name="T86" fmla="*/ 422 w 481"/>
                <a:gd name="T87" fmla="*/ 390 h 481"/>
                <a:gd name="T88" fmla="*/ 479 w 481"/>
                <a:gd name="T89" fmla="*/ 390 h 481"/>
                <a:gd name="T90" fmla="*/ 479 w 481"/>
                <a:gd name="T91" fmla="*/ 302 h 481"/>
                <a:gd name="T92" fmla="*/ 388 w 481"/>
                <a:gd name="T93" fmla="*/ 302 h 481"/>
                <a:gd name="T94" fmla="*/ 388 w 481"/>
                <a:gd name="T95" fmla="*/ 268 h 481"/>
                <a:gd name="T96" fmla="*/ 481 w 481"/>
                <a:gd name="T97" fmla="*/ 268 h 481"/>
                <a:gd name="T98" fmla="*/ 481 w 481"/>
                <a:gd name="T99" fmla="*/ 268 h 481"/>
                <a:gd name="T100" fmla="*/ 332 w 481"/>
                <a:gd name="T101" fmla="*/ 362 h 481"/>
                <a:gd name="T102" fmla="*/ 148 w 481"/>
                <a:gd name="T103" fmla="*/ 362 h 481"/>
                <a:gd name="T104" fmla="*/ 148 w 481"/>
                <a:gd name="T105" fmla="*/ 118 h 481"/>
                <a:gd name="T106" fmla="*/ 332 w 481"/>
                <a:gd name="T107" fmla="*/ 118 h 481"/>
                <a:gd name="T108" fmla="*/ 332 w 481"/>
                <a:gd name="T109" fmla="*/ 36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1" h="481">
                  <a:moveTo>
                    <a:pt x="481" y="268"/>
                  </a:moveTo>
                  <a:lnTo>
                    <a:pt x="481" y="212"/>
                  </a:lnTo>
                  <a:lnTo>
                    <a:pt x="388" y="212"/>
                  </a:lnTo>
                  <a:lnTo>
                    <a:pt x="388" y="178"/>
                  </a:lnTo>
                  <a:lnTo>
                    <a:pt x="478" y="178"/>
                  </a:lnTo>
                  <a:lnTo>
                    <a:pt x="478" y="90"/>
                  </a:lnTo>
                  <a:lnTo>
                    <a:pt x="422" y="90"/>
                  </a:lnTo>
                  <a:lnTo>
                    <a:pt x="422" y="122"/>
                  </a:lnTo>
                  <a:lnTo>
                    <a:pt x="388" y="122"/>
                  </a:lnTo>
                  <a:lnTo>
                    <a:pt x="388" y="62"/>
                  </a:lnTo>
                  <a:lnTo>
                    <a:pt x="328" y="62"/>
                  </a:lnTo>
                  <a:lnTo>
                    <a:pt x="328" y="0"/>
                  </a:lnTo>
                  <a:lnTo>
                    <a:pt x="272" y="0"/>
                  </a:lnTo>
                  <a:lnTo>
                    <a:pt x="272" y="62"/>
                  </a:lnTo>
                  <a:lnTo>
                    <a:pt x="208" y="62"/>
                  </a:lnTo>
                  <a:lnTo>
                    <a:pt x="208" y="0"/>
                  </a:lnTo>
                  <a:lnTo>
                    <a:pt x="152" y="0"/>
                  </a:lnTo>
                  <a:lnTo>
                    <a:pt x="152" y="62"/>
                  </a:lnTo>
                  <a:lnTo>
                    <a:pt x="92" y="62"/>
                  </a:lnTo>
                  <a:lnTo>
                    <a:pt x="92" y="122"/>
                  </a:lnTo>
                  <a:lnTo>
                    <a:pt x="58" y="122"/>
                  </a:lnTo>
                  <a:lnTo>
                    <a:pt x="58" y="90"/>
                  </a:lnTo>
                  <a:lnTo>
                    <a:pt x="2" y="90"/>
                  </a:lnTo>
                  <a:lnTo>
                    <a:pt x="2" y="178"/>
                  </a:lnTo>
                  <a:lnTo>
                    <a:pt x="92" y="178"/>
                  </a:lnTo>
                  <a:lnTo>
                    <a:pt x="92" y="212"/>
                  </a:lnTo>
                  <a:lnTo>
                    <a:pt x="0" y="212"/>
                  </a:lnTo>
                  <a:lnTo>
                    <a:pt x="0" y="268"/>
                  </a:lnTo>
                  <a:lnTo>
                    <a:pt x="92" y="268"/>
                  </a:lnTo>
                  <a:lnTo>
                    <a:pt x="92" y="302"/>
                  </a:lnTo>
                  <a:lnTo>
                    <a:pt x="2" y="302"/>
                  </a:lnTo>
                  <a:lnTo>
                    <a:pt x="2" y="390"/>
                  </a:lnTo>
                  <a:lnTo>
                    <a:pt x="58" y="390"/>
                  </a:lnTo>
                  <a:lnTo>
                    <a:pt x="58" y="358"/>
                  </a:lnTo>
                  <a:lnTo>
                    <a:pt x="92" y="358"/>
                  </a:lnTo>
                  <a:lnTo>
                    <a:pt x="92" y="418"/>
                  </a:lnTo>
                  <a:lnTo>
                    <a:pt x="212" y="418"/>
                  </a:lnTo>
                  <a:lnTo>
                    <a:pt x="212" y="481"/>
                  </a:lnTo>
                  <a:lnTo>
                    <a:pt x="268" y="481"/>
                  </a:lnTo>
                  <a:lnTo>
                    <a:pt x="268" y="418"/>
                  </a:lnTo>
                  <a:lnTo>
                    <a:pt x="388" y="418"/>
                  </a:lnTo>
                  <a:lnTo>
                    <a:pt x="388" y="358"/>
                  </a:lnTo>
                  <a:lnTo>
                    <a:pt x="422" y="358"/>
                  </a:lnTo>
                  <a:lnTo>
                    <a:pt x="422" y="390"/>
                  </a:lnTo>
                  <a:lnTo>
                    <a:pt x="479" y="390"/>
                  </a:lnTo>
                  <a:lnTo>
                    <a:pt x="479" y="302"/>
                  </a:lnTo>
                  <a:lnTo>
                    <a:pt x="388" y="302"/>
                  </a:lnTo>
                  <a:lnTo>
                    <a:pt x="388" y="268"/>
                  </a:lnTo>
                  <a:lnTo>
                    <a:pt x="481" y="268"/>
                  </a:lnTo>
                  <a:lnTo>
                    <a:pt x="481" y="268"/>
                  </a:lnTo>
                  <a:close/>
                  <a:moveTo>
                    <a:pt x="332" y="362"/>
                  </a:moveTo>
                  <a:lnTo>
                    <a:pt x="148" y="362"/>
                  </a:lnTo>
                  <a:lnTo>
                    <a:pt x="148" y="118"/>
                  </a:lnTo>
                  <a:lnTo>
                    <a:pt x="332" y="118"/>
                  </a:lnTo>
                  <a:lnTo>
                    <a:pt x="332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6">
              <a:extLst>
                <a:ext uri="{FF2B5EF4-FFF2-40B4-BE49-F238E27FC236}">
                  <a16:creationId xmlns:a16="http://schemas.microsoft.com/office/drawing/2014/main" id="{32766825-4544-4068-8007-0EA298C90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3698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9">
            <a:extLst>
              <a:ext uri="{FF2B5EF4-FFF2-40B4-BE49-F238E27FC236}">
                <a16:creationId xmlns:a16="http://schemas.microsoft.com/office/drawing/2014/main" id="{72ECA96C-09DE-43C3-95D5-D425F5FFD46D}"/>
              </a:ext>
            </a:extLst>
          </p:cNvPr>
          <p:cNvGrpSpPr/>
          <p:nvPr/>
        </p:nvGrpSpPr>
        <p:grpSpPr>
          <a:xfrm>
            <a:off x="5545946" y="3039243"/>
            <a:ext cx="5333520" cy="492677"/>
            <a:chOff x="778632" y="972581"/>
            <a:chExt cx="5169828" cy="49267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A85560C-683C-4260-BF05-820EDF0DEBE7}"/>
                </a:ext>
              </a:extLst>
            </p:cNvPr>
            <p:cNvSpPr txBox="1"/>
            <p:nvPr/>
          </p:nvSpPr>
          <p:spPr>
            <a:xfrm>
              <a:off x="778632" y="972581"/>
              <a:ext cx="1514960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결과 화면</a:t>
              </a:r>
              <a:endParaRPr lang="id-ID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1FD330-157B-42B9-83E8-87405686573B}"/>
                </a:ext>
              </a:extLst>
            </p:cNvPr>
            <p:cNvSpPr txBox="1"/>
            <p:nvPr/>
          </p:nvSpPr>
          <p:spPr>
            <a:xfrm>
              <a:off x="1152975" y="1249814"/>
              <a:ext cx="479548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endParaRPr lang="id-ID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5" name="Group 9">
            <a:extLst>
              <a:ext uri="{FF2B5EF4-FFF2-40B4-BE49-F238E27FC236}">
                <a16:creationId xmlns:a16="http://schemas.microsoft.com/office/drawing/2014/main" id="{FF1BCDAB-A19E-45A7-964C-20695030D21E}"/>
              </a:ext>
            </a:extLst>
          </p:cNvPr>
          <p:cNvGrpSpPr/>
          <p:nvPr/>
        </p:nvGrpSpPr>
        <p:grpSpPr>
          <a:xfrm>
            <a:off x="4977711" y="4442747"/>
            <a:ext cx="4953702" cy="479094"/>
            <a:chOff x="1146793" y="986164"/>
            <a:chExt cx="4801667" cy="47909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C2693D2-EE62-4C58-A376-A4BAB3A6F07E}"/>
                </a:ext>
              </a:extLst>
            </p:cNvPr>
            <p:cNvSpPr txBox="1"/>
            <p:nvPr/>
          </p:nvSpPr>
          <p:spPr>
            <a:xfrm>
              <a:off x="1146793" y="986164"/>
              <a:ext cx="4319577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시연 영상 및 프로젝트 실행</a:t>
              </a:r>
              <a:endParaRPr lang="id-ID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440B4B6-0C1F-491C-9631-B36EB180C7EF}"/>
                </a:ext>
              </a:extLst>
            </p:cNvPr>
            <p:cNvSpPr txBox="1"/>
            <p:nvPr/>
          </p:nvSpPr>
          <p:spPr>
            <a:xfrm>
              <a:off x="1152975" y="1249814"/>
              <a:ext cx="479548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endParaRPr lang="id-ID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20982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페이징 화면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62249" y="1831577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쿼리스트링으로 연결하여 페이징을 구성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-page: 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현재 페이지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-recordSize: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한 페이지의 최대 글 개수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기본 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10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개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-pageSize: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하단 페이지 선택의 최대 개수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기본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10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개 버튼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150" y="2158008"/>
            <a:ext cx="6641029" cy="438150"/>
          </a:xfrm>
          <a:prstGeom prst="rect">
            <a:avLst/>
          </a:prstGeom>
        </p:spPr>
      </p:pic>
      <p:pic>
        <p:nvPicPr>
          <p:cNvPr id="1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608642"/>
            <a:ext cx="6651194" cy="4249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0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마이페이지 화면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62249" y="1831577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회원가입때 입력했던 정보 출력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수정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탈퇴도 가능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241197"/>
            <a:ext cx="6424082" cy="4616803"/>
          </a:xfrm>
          <a:prstGeom prst="rect">
            <a:avLst/>
          </a:prstGeom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35200" y="1458912"/>
            <a:ext cx="1276350" cy="495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로그아웃 화면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1301" y="1892300"/>
            <a:ext cx="4313356" cy="430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로그아웃시 세션이 초기화 되고 로그인 화면으로 넘어감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49124"/>
            <a:ext cx="7518648" cy="4708876"/>
          </a:xfrm>
          <a:prstGeom prst="rect">
            <a:avLst/>
          </a:prstGeom>
        </p:spPr>
      </p:pic>
      <p:sp>
        <p:nvSpPr>
          <p:cNvPr id="117" name="타원 6"/>
          <p:cNvSpPr/>
          <p:nvPr/>
        </p:nvSpPr>
        <p:spPr>
          <a:xfrm>
            <a:off x="7264048" y="2160364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pic>
        <p:nvPicPr>
          <p:cNvPr id="1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2291" y="3075869"/>
            <a:ext cx="5397610" cy="3155949"/>
          </a:xfrm>
          <a:prstGeom prst="rect">
            <a:avLst/>
          </a:prstGeom>
        </p:spPr>
      </p:pic>
      <p:cxnSp>
        <p:nvCxnSpPr>
          <p:cNvPr id="124" name=""/>
          <p:cNvCxnSpPr>
            <a:stCxn id="117" idx="3"/>
          </p:cNvCxnSpPr>
          <p:nvPr/>
        </p:nvCxnSpPr>
        <p:spPr>
          <a:xfrm rot="5400000">
            <a:off x="6738050" y="2487553"/>
            <a:ext cx="625715" cy="525164"/>
          </a:xfrm>
          <a:prstGeom prst="straightConnector1">
            <a:avLst/>
          </a:prstGeom>
          <a:ln cap="rnd">
            <a:solidFill>
              <a:schemeClr val="dk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Picture 27" descr="A picture containing table, sitting, holding, keyboard  Description automatically generated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>
            <a:fillRect/>
          </a:stretch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/>
          <p:cNvSpPr/>
          <p:nvPr/>
        </p:nvSpPr>
        <p:spPr>
          <a:xfrm flipV="1">
            <a:off x="0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/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8" name="직사각형 57"/>
          <p:cNvSpPr/>
          <p:nvPr/>
        </p:nvSpPr>
        <p:spPr>
          <a:xfrm>
            <a:off x="470298" y="402828"/>
            <a:ext cx="5000624" cy="208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4000">
              <a:ln w="12700" cap="flat" cmpd="sng" algn="ctr">
                <a:solidFill>
                  <a:schemeClr val="accent5"/>
                </a:solidFill>
                <a:prstDash val="solid"/>
                <a:miter/>
              </a:ln>
              <a:effectLst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96000" y="2294832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배달의민족 도현"/>
                <a:ea typeface="배달의민족 도현"/>
              </a:rPr>
              <a:t>시연 영상 및 프로젝트 실행</a:t>
            </a:r>
            <a:endParaRPr lang="id-ID" altLang="ko-KR" sz="32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4113" y="2294832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6000" b="1">
                <a:latin typeface="배달의민족 도현"/>
                <a:ea typeface="배달의민족 도현"/>
              </a:rPr>
              <a:t>03</a:t>
            </a:r>
            <a:endParaRPr lang="en-US" altLang="ko-KR" sz="6000" b="1">
              <a:latin typeface="배달의민족 도현"/>
              <a:ea typeface="배달의민족 도현"/>
            </a:endParaRPr>
          </a:p>
          <a:p>
            <a:pPr>
              <a:defRPr/>
            </a:pPr>
            <a:endParaRPr lang="ko-KR" altLang="en-US" b="1">
              <a:latin typeface="Adobe 고딕 Std B"/>
              <a:ea typeface="Adobe 고딕 Std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시연 영상 및 프로젝트 실행</a:t>
            </a:r>
            <a:endParaRPr lang="ko-KR" altLang="en-US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시연 영상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88859" y="2600587"/>
            <a:ext cx="7481093" cy="3137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700"/>
              <a:t>동영상</a:t>
            </a:r>
            <a:endParaRPr lang="ko-KR" altLang="en-US" sz="5700"/>
          </a:p>
        </p:txBody>
      </p:sp>
      <p:pic>
        <p:nvPicPr>
          <p:cNvPr id="116" name="자격증 웹 게시판 포폴 영상시연-1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2240139"/>
            <a:ext cx="12192000" cy="4115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46572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</p:childTnLst>
        </p:cTn>
      </p:par>
    </p:tnLst>
  </p:timing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0" y="469901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시연 영상 및 프로젝트 실행</a:t>
            </a:r>
            <a:endParaRPr lang="ko-KR" altLang="en-US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프로젝트 실행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27260" y="2115342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주소</a:t>
            </a:r>
            <a:endParaRPr lang="ko-KR" altLang="en-US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-&gt;</a:t>
            </a: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</a:t>
            </a: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47629" y="5506765"/>
            <a:ext cx="9696741" cy="99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>
                <a:solidFill>
                  <a:srgbClr val="ffff00"/>
                </a:solidFill>
              </a:rPr>
              <a:t>*</a:t>
            </a:r>
            <a:r>
              <a:rPr lang="ko-KR" altLang="en-US" sz="2000">
                <a:solidFill>
                  <a:srgbClr val="ffff00"/>
                </a:solidFill>
              </a:rPr>
              <a:t>서버는 개인적으로 가지고 있지 않아 서버를 킬 때마다 주소가 바뀝니다</a:t>
            </a:r>
            <a:endParaRPr lang="en-US" altLang="ko-KR" sz="2000">
              <a:solidFill>
                <a:srgbClr val="ffff00"/>
              </a:solidFill>
            </a:endParaRPr>
          </a:p>
          <a:p>
            <a:pPr algn="ctr">
              <a:defRPr/>
            </a:pPr>
            <a:r>
              <a:rPr lang="en-US" altLang="ko-KR" sz="2000">
                <a:solidFill>
                  <a:srgbClr val="ffff00"/>
                </a:solidFill>
              </a:rPr>
              <a:t>(ngrok</a:t>
            </a:r>
            <a:r>
              <a:rPr lang="ko-KR" altLang="en-US" sz="2000">
                <a:solidFill>
                  <a:srgbClr val="ffff00"/>
                </a:solidFill>
              </a:rPr>
              <a:t> </a:t>
            </a:r>
            <a:r>
              <a:rPr lang="en-US" altLang="ko-KR" sz="2000">
                <a:solidFill>
                  <a:srgbClr val="ffff00"/>
                </a:solidFill>
              </a:rPr>
              <a:t>-&gt;</a:t>
            </a:r>
            <a:r>
              <a:rPr lang="ko-KR" altLang="en-US" sz="2000">
                <a:solidFill>
                  <a:srgbClr val="ffff00"/>
                </a:solidFill>
              </a:rPr>
              <a:t> 로컬 환경 인터넷 공유 툴</a:t>
            </a:r>
            <a:r>
              <a:rPr lang="en-US" altLang="ko-KR" sz="2000">
                <a:solidFill>
                  <a:srgbClr val="ffff00"/>
                </a:solidFill>
              </a:rPr>
              <a:t>)</a:t>
            </a:r>
            <a:endParaRPr lang="en-US" altLang="ko-KR" sz="200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Picture 27" descr="A picture containing table, sitting, holding, keyboard  Description automatically generated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>
            <a:fillRect/>
          </a:stretch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/>
          <p:cNvSpPr/>
          <p:nvPr/>
        </p:nvSpPr>
        <p:spPr>
          <a:xfrm flipV="1">
            <a:off x="0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/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8" name="직사각형 57"/>
          <p:cNvSpPr/>
          <p:nvPr/>
        </p:nvSpPr>
        <p:spPr>
          <a:xfrm>
            <a:off x="470298" y="402828"/>
            <a:ext cx="5000624" cy="208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4000">
              <a:ln w="12700" cap="flat" cmpd="sng" algn="ctr">
                <a:solidFill>
                  <a:schemeClr val="accent5"/>
                </a:solidFill>
                <a:prstDash val="solid"/>
                <a:miter/>
                <a:headEnd w="med" len="med"/>
                <a:tailEnd w="med" len="med"/>
              </a:ln>
              <a:effectLst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8BF323-E8AE-446B-8852-60BF5E4E4C30}"/>
              </a:ext>
            </a:extLst>
          </p:cNvPr>
          <p:cNvSpPr/>
          <p:nvPr/>
        </p:nvSpPr>
        <p:spPr>
          <a:xfrm>
            <a:off x="8026381" y="4785484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5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THANK YOU</a:t>
            </a:r>
            <a:endParaRPr lang="ko-KR" altLang="en-US" sz="5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5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Picture 27" descr="A picture containing table, sitting, holding, keyboard  Description automatically generated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>
            <a:fillRect/>
          </a:stretch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/>
          <p:cNvSpPr/>
          <p:nvPr/>
        </p:nvSpPr>
        <p:spPr>
          <a:xfrm flipV="1">
            <a:off x="0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/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8" name="직사각형 57"/>
          <p:cNvSpPr/>
          <p:nvPr/>
        </p:nvSpPr>
        <p:spPr>
          <a:xfrm>
            <a:off x="470298" y="402828"/>
            <a:ext cx="5000624" cy="208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4000">
              <a:ln w="12700" cap="flat" cmpd="sng" algn="ctr">
                <a:solidFill>
                  <a:schemeClr val="accent5"/>
                </a:solidFill>
                <a:prstDash val="solid"/>
                <a:miter/>
                <a:headEnd w="med" len="med"/>
                <a:tailEnd w="med" len="med"/>
              </a:ln>
              <a:effectLst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104031" y="2486421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defRPr/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defRPr/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defRPr/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동기 및 주제</a:t>
            </a:r>
          </a:p>
          <a:p>
            <a:pPr>
              <a:defRPr/>
            </a:pPr>
            <a:endParaRPr lang="en-US" altLang="ko-KR" sz="3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defRPr/>
            </a:pPr>
            <a:endParaRPr lang="en-US" altLang="ko-KR" sz="3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defRPr/>
            </a:pPr>
            <a:endParaRPr lang="en-US" altLang="ko-KR" sz="3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defRPr/>
            </a:pPr>
            <a:endParaRPr lang="ko-KR" altLang="en-US" sz="3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defRPr/>
            </a:pPr>
            <a:endParaRPr lang="ko-KR" altLang="en-US" sz="3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8BF323-E8AE-446B-8852-60BF5E4E4C30}"/>
              </a:ext>
            </a:extLst>
          </p:cNvPr>
          <p:cNvSpPr/>
          <p:nvPr/>
        </p:nvSpPr>
        <p:spPr>
          <a:xfrm>
            <a:off x="534113" y="2294832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defRPr/>
            </a:pP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52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42913" y="365125"/>
            <a:ext cx="11306174" cy="625475"/>
          </a:xfrm>
        </p:spPr>
        <p:txBody>
          <a:bodyPr/>
          <a:lstStyle/>
          <a:p>
            <a:pPr lvl="0">
              <a:defRPr/>
            </a:pPr>
            <a:r>
              <a:rPr lang="ko-KR" altLang="en-US" b="0">
                <a:latin typeface="배달의민족 도현"/>
                <a:ea typeface="배달의민족 도현"/>
              </a:rPr>
              <a:t>개발 동기 </a:t>
            </a:r>
            <a:r>
              <a:rPr lang="en-US" altLang="ko-KR" b="0">
                <a:latin typeface="배달의민족 도현"/>
                <a:ea typeface="배달의민족 도현"/>
              </a:rPr>
              <a:t>– </a:t>
            </a:r>
            <a:r>
              <a:rPr lang="ko-KR" altLang="en-US" b="0">
                <a:latin typeface="배달의민족 도현"/>
                <a:ea typeface="배달의민족 도현"/>
              </a:rPr>
              <a:t>왜 자격증</a:t>
            </a:r>
            <a:r>
              <a:rPr lang="en-US" altLang="ko-KR" b="0">
                <a:latin typeface="배달의민족 도현"/>
                <a:ea typeface="배달의민족 도현"/>
              </a:rPr>
              <a:t>(</a:t>
            </a:r>
            <a:r>
              <a:rPr lang="ko-KR" altLang="en-US" b="0">
                <a:latin typeface="배달의민족 도현"/>
                <a:ea typeface="배달의민족 도현"/>
              </a:rPr>
              <a:t>기사</a:t>
            </a:r>
            <a:r>
              <a:rPr lang="en-US" altLang="ko-KR" b="0">
                <a:latin typeface="배달의민족 도현"/>
                <a:ea typeface="배달의민족 도현"/>
              </a:rPr>
              <a:t>)</a:t>
            </a:r>
            <a:r>
              <a:rPr lang="ko-KR" altLang="en-US" b="0">
                <a:latin typeface="배달의민족 도현"/>
                <a:ea typeface="배달의민족 도현"/>
              </a:rPr>
              <a:t>을 따야하는가</a:t>
            </a:r>
            <a:r>
              <a:rPr lang="en-US" altLang="ko-KR" b="0">
                <a:latin typeface="배달의민족 도현"/>
                <a:ea typeface="배달의민족 도현"/>
              </a:rPr>
              <a:t>?</a:t>
            </a:r>
            <a:endParaRPr lang="en-US" b="0">
              <a:latin typeface="배달의민족 도현"/>
              <a:ea typeface="배달의민족 도현"/>
            </a:endParaRPr>
          </a:p>
        </p:txBody>
      </p:sp>
      <p:sp>
        <p:nvSpPr>
          <p:cNvPr id="9" name="Title 1"/>
          <p:cNvSpPr txBox="1"/>
          <p:nvPr/>
        </p:nvSpPr>
        <p:spPr>
          <a:xfrm>
            <a:off x="434976" y="5758493"/>
            <a:ext cx="4766579" cy="1099506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/>
              </a:defRPr>
            </a:lvl1pPr>
          </a:lstStyle>
          <a:p>
            <a:pPr lvl="0">
              <a:defRPr/>
            </a:pPr>
            <a:endParaRPr lang="en-US" altLang="ko-KR" sz="2000" b="0"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r>
              <a:rPr lang="en-US" altLang="ko-KR" sz="2000" b="0">
                <a:latin typeface="배달의민족 도현"/>
                <a:ea typeface="배달의민족 도현"/>
              </a:rPr>
              <a:t>IT </a:t>
            </a:r>
            <a:r>
              <a:rPr lang="ko-KR" altLang="en-US" sz="2000" b="0">
                <a:latin typeface="배달의민족 도현"/>
                <a:ea typeface="배달의민족 도현"/>
              </a:rPr>
              <a:t>기술과 전문 지식 습득</a:t>
            </a:r>
            <a:endParaRPr lang="ko-KR" altLang="en-US" sz="2000" b="0">
              <a:latin typeface="배달의민족 도현"/>
              <a:ea typeface="배달의민족 도현"/>
            </a:endParaRPr>
          </a:p>
          <a:p>
            <a:pPr marL="457200" indent="-457200">
              <a:buFont typeface="Arial"/>
              <a:buChar char="•"/>
              <a:defRPr/>
            </a:pPr>
            <a:endParaRPr lang="ko-KR" altLang="en-US" sz="2000" b="0">
              <a:latin typeface="배달의민족 도현"/>
              <a:ea typeface="배달의민족 도현"/>
            </a:endParaRPr>
          </a:p>
        </p:txBody>
      </p:sp>
      <p:pic>
        <p:nvPicPr>
          <p:cNvPr id="6" name="Picture 4" descr="Why 이미지 – 찾아보기 53,073 스톡 사진, 벡터 및 비디오 | Adobe Stock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867150" y="1283803"/>
            <a:ext cx="4457699" cy="2799247"/>
          </a:xfrm>
          <a:prstGeom prst="rect">
            <a:avLst/>
          </a:prstGeom>
          <a:noFill/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904285" y="3182015"/>
            <a:ext cx="3178175" cy="2293272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60363" y="3087098"/>
            <a:ext cx="3002974" cy="2288176"/>
          </a:xfrm>
          <a:prstGeom prst="rect">
            <a:avLst/>
          </a:prstGeom>
        </p:spPr>
      </p:pic>
      <p:sp>
        <p:nvSpPr>
          <p:cNvPr id="13" name="Title 1"/>
          <p:cNvSpPr txBox="1"/>
          <p:nvPr/>
        </p:nvSpPr>
        <p:spPr>
          <a:xfrm>
            <a:off x="9834559" y="5998321"/>
            <a:ext cx="1877329" cy="734381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/>
          <a:p>
            <a:pPr marL="0" indent="0">
              <a:buFont typeface="Arial"/>
              <a:buNone/>
              <a:defRPr/>
            </a:pPr>
            <a:r>
              <a:rPr lang="ko-KR" altLang="en-US" sz="2000" b="0">
                <a:solidFill>
                  <a:schemeClr val="lt1"/>
                </a:solidFill>
                <a:latin typeface="배달의민족 도현"/>
                <a:ea typeface="배달의민족 도현"/>
              </a:rPr>
              <a:t>경쟁력 강화</a:t>
            </a:r>
            <a:endParaRPr lang="ko-KR" altLang="en-US" sz="2000" b="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"/>
          <p:cNvSpPr/>
          <p:nvPr/>
        </p:nvSpPr>
        <p:spPr>
          <a:xfrm rot="16174395">
            <a:off x="7166986" y="3595943"/>
            <a:ext cx="805622" cy="232083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r">
              <a:defRPr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19" name=""/>
          <p:cNvSpPr/>
          <p:nvPr/>
        </p:nvSpPr>
        <p:spPr>
          <a:xfrm rot="5425605" flipH="1">
            <a:off x="4291680" y="3598413"/>
            <a:ext cx="805622" cy="232083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42913" y="365125"/>
            <a:ext cx="11306174" cy="625475"/>
          </a:xfrm>
        </p:spPr>
        <p:txBody>
          <a:bodyPr/>
          <a:lstStyle/>
          <a:p>
            <a:pPr lvl="0">
              <a:defRPr/>
            </a:pPr>
            <a:r>
              <a:rPr lang="ko-KR" altLang="en-US" b="0">
                <a:latin typeface="배달의민족 도현"/>
                <a:ea typeface="배달의민족 도현"/>
              </a:rPr>
              <a:t>주제</a:t>
            </a:r>
            <a:endParaRPr lang="en-US" b="0">
              <a:latin typeface="배달의민족 도현"/>
              <a:ea typeface="배달의민족 도현"/>
            </a:endParaRPr>
          </a:p>
        </p:txBody>
      </p:sp>
      <p:pic>
        <p:nvPicPr>
          <p:cNvPr id="1036" name="Picture 12" descr="공부하는 소년 - 스톡일러스트 [27942152] - PIXTA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62904" y="1948386"/>
            <a:ext cx="2439570" cy="2231947"/>
          </a:xfrm>
          <a:prstGeom prst="rect">
            <a:avLst/>
          </a:prstGeom>
          <a:noFill/>
        </p:spPr>
      </p:pic>
      <p:pic>
        <p:nvPicPr>
          <p:cNvPr id="1026" name="Picture 2" descr="과정평가형 자격증 발급#자격증 발급#자격증·확인서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44513" y="1757262"/>
            <a:ext cx="2439570" cy="2439570"/>
          </a:xfrm>
          <a:prstGeom prst="rect">
            <a:avLst/>
          </a:prstGeom>
          <a:noFill/>
        </p:spPr>
      </p:pic>
      <p:sp>
        <p:nvSpPr>
          <p:cNvPr id="9" name="Title 1"/>
          <p:cNvSpPr txBox="1"/>
          <p:nvPr/>
        </p:nvSpPr>
        <p:spPr>
          <a:xfrm>
            <a:off x="1587653" y="5580280"/>
            <a:ext cx="10989578" cy="805819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/>
              </a:defRPr>
            </a:lvl1pPr>
          </a:lstStyle>
          <a:p>
            <a:pPr lvl="0">
              <a:defRPr/>
            </a:pPr>
            <a:r>
              <a:rPr lang="ko-KR" altLang="en-US" sz="2500" b="0">
                <a:solidFill>
                  <a:schemeClr val="accent4">
                    <a:lumMod val="75000"/>
                  </a:schemeClr>
                </a:solidFill>
                <a:latin typeface="배달의민족 도현"/>
                <a:ea typeface="배달의민족 도현"/>
              </a:rPr>
              <a:t>다같이 공부할 수 있는</a:t>
            </a:r>
            <a:r>
              <a:rPr lang="ko-KR" altLang="en-US" sz="2500" b="0">
                <a:latin typeface="배달의민족 도현"/>
                <a:ea typeface="배달의민족 도현"/>
              </a:rPr>
              <a:t> 자격증 공부 웹 사이트를 만들어보자</a:t>
            </a:r>
            <a:endParaRPr lang="en-US" sz="2500" b="0">
              <a:latin typeface="배달의민족 도현"/>
              <a:ea typeface="배달의민족 도현"/>
            </a:endParaRPr>
          </a:p>
        </p:txBody>
      </p:sp>
      <p:pic>
        <p:nvPicPr>
          <p:cNvPr id="103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87873" y="1522938"/>
            <a:ext cx="2540000" cy="2709333"/>
          </a:xfrm>
          <a:prstGeom prst="rect">
            <a:avLst/>
          </a:prstGeom>
        </p:spPr>
      </p:pic>
      <p:sp>
        <p:nvSpPr>
          <p:cNvPr id="1040" name=""/>
          <p:cNvSpPr/>
          <p:nvPr/>
        </p:nvSpPr>
        <p:spPr>
          <a:xfrm>
            <a:off x="3004344" y="2857499"/>
            <a:ext cx="277812" cy="26193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r">
              <a:defRPr/>
            </a:pPr>
            <a:endParaRPr/>
          </a:p>
        </p:txBody>
      </p:sp>
      <p:sp>
        <p:nvSpPr>
          <p:cNvPr id="1041" name=""/>
          <p:cNvSpPr/>
          <p:nvPr/>
        </p:nvSpPr>
        <p:spPr>
          <a:xfrm>
            <a:off x="3553618" y="2863849"/>
            <a:ext cx="277812" cy="26193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/>
          </a:p>
        </p:txBody>
      </p:sp>
      <p:sp>
        <p:nvSpPr>
          <p:cNvPr id="1042" name=""/>
          <p:cNvSpPr/>
          <p:nvPr/>
        </p:nvSpPr>
        <p:spPr>
          <a:xfrm>
            <a:off x="4136231" y="2862262"/>
            <a:ext cx="277812" cy="261937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/>
          </a:p>
        </p:txBody>
      </p:sp>
      <p:sp>
        <p:nvSpPr>
          <p:cNvPr id="1043" name=""/>
          <p:cNvSpPr/>
          <p:nvPr/>
        </p:nvSpPr>
        <p:spPr>
          <a:xfrm>
            <a:off x="7319522" y="2981324"/>
            <a:ext cx="277812" cy="261937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/>
          </a:p>
        </p:txBody>
      </p:sp>
      <p:sp>
        <p:nvSpPr>
          <p:cNvPr id="1044" name=""/>
          <p:cNvSpPr/>
          <p:nvPr/>
        </p:nvSpPr>
        <p:spPr>
          <a:xfrm>
            <a:off x="7868796" y="2987674"/>
            <a:ext cx="277812" cy="261937"/>
          </a:xfrm>
          <a:prstGeom prst="ellipse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/>
          </a:p>
        </p:txBody>
      </p:sp>
      <p:sp>
        <p:nvSpPr>
          <p:cNvPr id="1045" name=""/>
          <p:cNvSpPr/>
          <p:nvPr/>
        </p:nvSpPr>
        <p:spPr>
          <a:xfrm>
            <a:off x="8451409" y="2986087"/>
            <a:ext cx="277812" cy="261937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442913" y="365125"/>
            <a:ext cx="11306174" cy="625475"/>
          </a:xfrm>
        </p:spPr>
        <p:txBody>
          <a:bodyPr/>
          <a:lstStyle/>
          <a:p>
            <a:pPr lvl="0">
              <a:defRPr/>
            </a:pPr>
            <a:r>
              <a:rPr lang="ko-KR" altLang="en-US" b="0">
                <a:latin typeface="배달의민족 도현"/>
                <a:ea typeface="배달의민족 도현"/>
              </a:rPr>
              <a:t>개발환경</a:t>
            </a:r>
            <a:endParaRPr lang="ko-KR" altLang="en-US" b="0">
              <a:latin typeface="배달의민족 도현"/>
              <a:ea typeface="배달의민족 도현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984083" y="2977047"/>
            <a:ext cx="1983072" cy="1"/>
          </a:xfrm>
          <a:prstGeom prst="line">
            <a:avLst/>
          </a:prstGeom>
          <a:ln cap="rnd">
            <a:solidFill>
              <a:schemeClr val="bg1"/>
            </a:solidFill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7406725" y="2977047"/>
            <a:ext cx="2186272" cy="1"/>
          </a:xfrm>
          <a:prstGeom prst="line">
            <a:avLst/>
          </a:prstGeom>
          <a:ln cap="rnd">
            <a:solidFill>
              <a:schemeClr val="bg1"/>
            </a:solidFill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4" descr="시리즈 | SpringBoot - devdo.lo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193843" y="2968625"/>
            <a:ext cx="1869223" cy="1119486"/>
          </a:xfrm>
          <a:prstGeom prst="rect">
            <a:avLst/>
          </a:prstGeom>
          <a:noFill/>
        </p:spPr>
      </p:pic>
      <p:pic>
        <p:nvPicPr>
          <p:cNvPr id="10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146644" y="2830639"/>
            <a:ext cx="2325058" cy="1196720"/>
          </a:xfrm>
          <a:prstGeom prst="rect">
            <a:avLst/>
          </a:prstGeom>
        </p:spPr>
      </p:pic>
      <p:sp>
        <p:nvSpPr>
          <p:cNvPr id="1040" name="Title 1"/>
          <p:cNvSpPr>
            <a:spLocks noGrp="1"/>
          </p:cNvSpPr>
          <p:nvPr/>
        </p:nvSpPr>
        <p:spPr>
          <a:xfrm>
            <a:off x="2447396" y="2113844"/>
            <a:ext cx="1075618" cy="352072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배달의민족 도현"/>
                <a:ea typeface="배달의민족 도현"/>
              </a:rPr>
              <a:t>개발도구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42" name=""/>
          <p:cNvCxnSpPr/>
          <p:nvPr/>
        </p:nvCxnSpPr>
        <p:spPr>
          <a:xfrm>
            <a:off x="2325687" y="2479499"/>
            <a:ext cx="1155346" cy="1410"/>
          </a:xfrm>
          <a:prstGeom prst="line">
            <a:avLst/>
          </a:prstGeom>
          <a:ln cap="rnd">
            <a:solidFill>
              <a:srgbClr val="ffff00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32213" y="2442276"/>
            <a:ext cx="3791702" cy="2721336"/>
          </a:xfrm>
          <a:prstGeom prst="rect">
            <a:avLst/>
          </a:prstGeom>
        </p:spPr>
      </p:pic>
      <p:sp>
        <p:nvSpPr>
          <p:cNvPr id="1047" name="Title 1"/>
          <p:cNvSpPr>
            <a:spLocks noGrp="1"/>
          </p:cNvSpPr>
          <p:nvPr/>
        </p:nvSpPr>
        <p:spPr>
          <a:xfrm>
            <a:off x="2298170" y="4790369"/>
            <a:ext cx="1075618" cy="352072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배달의민족 도현"/>
                <a:ea typeface="배달의민족 도현"/>
              </a:rPr>
              <a:t>IntelliJ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48" name="Title 1"/>
          <p:cNvSpPr>
            <a:spLocks noGrp="1"/>
          </p:cNvSpPr>
          <p:nvPr/>
        </p:nvSpPr>
        <p:spPr>
          <a:xfrm>
            <a:off x="7854420" y="2170994"/>
            <a:ext cx="1075618" cy="352072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배달의민족 도현"/>
                <a:ea typeface="배달의민족 도현"/>
              </a:rPr>
              <a:t>개발언어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  <p:cxnSp>
        <p:nvCxnSpPr>
          <p:cNvPr id="1049" name=""/>
          <p:cNvCxnSpPr/>
          <p:nvPr/>
        </p:nvCxnSpPr>
        <p:spPr>
          <a:xfrm>
            <a:off x="7732711" y="2536649"/>
            <a:ext cx="1155346" cy="1410"/>
          </a:xfrm>
          <a:prstGeom prst="line">
            <a:avLst/>
          </a:prstGeom>
          <a:ln cap="rnd">
            <a:solidFill>
              <a:srgbClr val="ffff00"/>
            </a:solidFill>
            <a:round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97563" y="4752974"/>
            <a:ext cx="1378149" cy="1470025"/>
          </a:xfrm>
          <a:prstGeom prst="rect">
            <a:avLst/>
          </a:prstGeom>
        </p:spPr>
      </p:pic>
      <p:pic>
        <p:nvPicPr>
          <p:cNvPr id="1056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12000" y="4574643"/>
            <a:ext cx="3149600" cy="1640416"/>
          </a:xfrm>
          <a:prstGeom prst="rect">
            <a:avLst/>
          </a:prstGeom>
        </p:spPr>
      </p:pic>
      <p:pic>
        <p:nvPicPr>
          <p:cNvPr id="1057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940926" y="4937124"/>
            <a:ext cx="2036619" cy="1166813"/>
          </a:xfrm>
          <a:prstGeom prst="rect">
            <a:avLst/>
          </a:prstGeom>
        </p:spPr>
      </p:pic>
      <p:sp>
        <p:nvSpPr>
          <p:cNvPr id="1058" name="Title 1"/>
          <p:cNvSpPr>
            <a:spLocks noGrp="1"/>
          </p:cNvSpPr>
          <p:nvPr/>
        </p:nvSpPr>
        <p:spPr>
          <a:xfrm>
            <a:off x="6530446" y="4371268"/>
            <a:ext cx="1408992" cy="352072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배달의민족 도현"/>
                <a:ea typeface="배달의민족 도현"/>
              </a:rPr>
              <a:t>Spring Boot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59" name="Title 1"/>
          <p:cNvSpPr>
            <a:spLocks noGrp="1"/>
          </p:cNvSpPr>
          <p:nvPr/>
        </p:nvSpPr>
        <p:spPr>
          <a:xfrm>
            <a:off x="9808633" y="4283956"/>
            <a:ext cx="1075618" cy="352072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배달의민족 도현"/>
                <a:ea typeface="배달의민족 도현"/>
              </a:rPr>
              <a:t>MariaDB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0" name="Title 1"/>
          <p:cNvSpPr>
            <a:spLocks noGrp="1"/>
          </p:cNvSpPr>
          <p:nvPr/>
        </p:nvSpPr>
        <p:spPr>
          <a:xfrm>
            <a:off x="6096000" y="6236582"/>
            <a:ext cx="1075618" cy="352072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배달의민족 도현"/>
                <a:ea typeface="배달의민족 도현"/>
              </a:rPr>
              <a:t>HTML5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1" name="Title 1"/>
          <p:cNvSpPr>
            <a:spLocks noGrp="1"/>
          </p:cNvSpPr>
          <p:nvPr/>
        </p:nvSpPr>
        <p:spPr>
          <a:xfrm>
            <a:off x="8340194" y="6220706"/>
            <a:ext cx="1075618" cy="352072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배달의민족 도현"/>
                <a:ea typeface="배달의민족 도현"/>
              </a:rPr>
              <a:t>CSS3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062" name="Title 1"/>
          <p:cNvSpPr>
            <a:spLocks noGrp="1"/>
          </p:cNvSpPr>
          <p:nvPr/>
        </p:nvSpPr>
        <p:spPr>
          <a:xfrm>
            <a:off x="10443634" y="6236581"/>
            <a:ext cx="1186743" cy="352072"/>
          </a:xfrm>
          <a:prstGeom prst="rect">
            <a:avLst/>
          </a:prstGeom>
        </p:spPr>
        <p:txBody>
          <a:bodyPr vert="horz" lIns="0" tIns="0" rIns="0" bIns="0" anchor="t">
            <a:noAutofit/>
          </a:bodyPr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  <a:solidFill>
                  <a:schemeClr val="lt1"/>
                </a:solidFill>
                <a:latin typeface="배달의민족 도현"/>
                <a:ea typeface="배달의민족 도현"/>
              </a:rPr>
              <a:t>Javascript</a:t>
            </a:r>
            <a:endParaRPr xmlns:mc="http://schemas.openxmlformats.org/markup-compatibility/2006" xmlns:hp="http://schemas.haansoft.com/office/presentation/8.0" kumimoji="0" lang="en-US" altLang="ko-KR" sz="2000" b="0" i="0" u="none" strike="noStrike" kern="1200" cap="none" spc="0" normalizeH="0" baseline="0" mc:Ignorable="hp" hp:hslEmbossed="0">
              <a:solidFill>
                <a:schemeClr val="lt1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Picture 27" descr="A picture containing table, sitting, holding, keyboard  Description automatically generated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>
            <a:fillRect/>
          </a:stretch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/>
          <p:cNvSpPr/>
          <p:nvPr/>
        </p:nvSpPr>
        <p:spPr>
          <a:xfrm flipV="1">
            <a:off x="0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/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8" name="직사각형 57"/>
          <p:cNvSpPr/>
          <p:nvPr/>
        </p:nvSpPr>
        <p:spPr>
          <a:xfrm>
            <a:off x="470298" y="402828"/>
            <a:ext cx="5000624" cy="208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4000">
              <a:ln w="12700" cap="flat" cmpd="sng" algn="ctr">
                <a:solidFill>
                  <a:schemeClr val="accent5"/>
                </a:solidFill>
                <a:prstDash val="solid"/>
                <a:miter/>
                <a:headEnd w="med" len="med"/>
                <a:tailEnd w="med" len="med"/>
              </a:ln>
              <a:effectLst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96000" y="2294832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화면</a:t>
            </a:r>
            <a:endParaRPr lang="id-ID" altLang="ko-KR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8BF323-E8AE-446B-8852-60BF5E4E4C30}"/>
              </a:ext>
            </a:extLst>
          </p:cNvPr>
          <p:cNvSpPr/>
          <p:nvPr/>
        </p:nvSpPr>
        <p:spPr>
          <a:xfrm>
            <a:off x="534113" y="2294832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defRPr/>
            </a:pP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6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728512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화면</a:t>
            </a:r>
            <a:endParaRPr lang="id-ID" altLang="ko-KR" sz="4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86960F-DFCE-44AF-A7DA-398485306153}"/>
              </a:ext>
            </a:extLst>
          </p:cNvPr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화면</a:t>
            </a:r>
            <a:endParaRPr lang="id-ID" altLang="ko-KR" sz="2000" b="1" dirty="0">
              <a:solidFill>
                <a:schemeClr val="accent1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1A5B40-35E7-A658-2F85-F9FF7CEBD9CC}"/>
              </a:ext>
            </a:extLst>
          </p:cNvPr>
          <p:cNvSpPr/>
          <p:nvPr/>
        </p:nvSpPr>
        <p:spPr>
          <a:xfrm>
            <a:off x="6610079" y="2110158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게시판에 접속하기 위해 처음으로 맞이하는 화면</a:t>
            </a: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회원가입후 로그인</a:t>
            </a: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d-ID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2EA78-99AA-750F-AF56-C8EA64EA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18" y="4544614"/>
            <a:ext cx="6434321" cy="23133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C471CB-2D44-7938-44B6-06C53C9E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70" y="2115341"/>
            <a:ext cx="6424873" cy="239910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653CE8E-B74D-7082-A7BC-61E6BEC85B69}"/>
              </a:ext>
            </a:extLst>
          </p:cNvPr>
          <p:cNvSpPr/>
          <p:nvPr/>
        </p:nvSpPr>
        <p:spPr>
          <a:xfrm>
            <a:off x="2774950" y="3571475"/>
            <a:ext cx="3009900" cy="5449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BB11C2-7D05-4AE0-83A8-355346E2618B}"/>
              </a:ext>
            </a:extLst>
          </p:cNvPr>
          <p:cNvCxnSpPr>
            <a:cxnSpLocks/>
          </p:cNvCxnSpPr>
          <p:nvPr/>
        </p:nvCxnSpPr>
        <p:spPr>
          <a:xfrm>
            <a:off x="4279900" y="4116386"/>
            <a:ext cx="0" cy="39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48146"/>
      </p:ext>
    </p:extLst>
  </p:cSld>
  <p:clrMapOvr>
    <a:masterClrMapping/>
  </p:clrMapOvr>
  <p:transition/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-9525" y="-2857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메인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 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현재 페이지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1300" y="1892300"/>
            <a:ext cx="4051308" cy="430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로그인 성공 후 보여지는 메인화면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게시글의 간략한 정보를 보여줌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키워드 검색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전체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추천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공지글 검색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49124"/>
            <a:ext cx="7518648" cy="4708875"/>
          </a:xfrm>
          <a:prstGeom prst="rect">
            <a:avLst/>
          </a:prstGeom>
        </p:spPr>
      </p:pic>
      <p:sp>
        <p:nvSpPr>
          <p:cNvPr id="117" name="타원 6"/>
          <p:cNvSpPr/>
          <p:nvPr/>
        </p:nvSpPr>
        <p:spPr>
          <a:xfrm>
            <a:off x="1207558" y="2981102"/>
            <a:ext cx="1307746" cy="447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18" name="타원 6"/>
          <p:cNvSpPr/>
          <p:nvPr/>
        </p:nvSpPr>
        <p:spPr>
          <a:xfrm>
            <a:off x="2205215" y="3497439"/>
            <a:ext cx="1607607" cy="174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19" name="타원 6"/>
          <p:cNvSpPr/>
          <p:nvPr/>
        </p:nvSpPr>
        <p:spPr>
          <a:xfrm>
            <a:off x="5429250" y="3457575"/>
            <a:ext cx="628649" cy="245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20" name="타원 6"/>
          <p:cNvSpPr/>
          <p:nvPr/>
        </p:nvSpPr>
        <p:spPr>
          <a:xfrm>
            <a:off x="6621286" y="3448050"/>
            <a:ext cx="655108" cy="271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479d"/>
      </a:accent1>
      <a:accent2>
        <a:srgbClr val="07193a"/>
      </a:accent2>
      <a:accent3>
        <a:srgbClr val="00d9fb"/>
      </a:accent3>
      <a:accent4>
        <a:srgbClr val="f14e79"/>
      </a:accent4>
      <a:accent5>
        <a:srgbClr val="5c2163"/>
      </a:accent5>
      <a:accent6>
        <a:srgbClr val="2e3182"/>
      </a:accent6>
      <a:hlink>
        <a:srgbClr val="0563c1"/>
      </a:hlink>
      <a:folHlink>
        <a:srgbClr val="954f72"/>
      </a:folHlink>
    </a:clrScheme>
    <a:fontScheme name="Custom 1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dk1"/>
        </a:solidFill>
        <a:ln>
          <a:noFill/>
        </a:ln>
      </a:spPr>
      <a:bodyPr anchor="ctr"/>
      <a:lstStyle>
        <a:defPPr algn="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bg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489</ep:Words>
  <ep:PresentationFormat>와이드스크린</ep:PresentationFormat>
  <ep:Paragraphs>161</ep:Paragraphs>
  <ep:Slides>26</ep:Slides>
  <ep:Notes>6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Office Theme</vt:lpstr>
      <vt:lpstr>PowerPoint 프레젠테이션</vt:lpstr>
      <vt:lpstr>PowerPoint 프레젠테이션</vt:lpstr>
      <vt:lpstr>PowerPoint 프레젠테이션</vt:lpstr>
      <vt:lpstr>개발 동기 – 왜 자격증(기사)을 따야하는가?</vt:lpstr>
      <vt:lpstr>주제</vt:lpstr>
      <vt:lpstr>개발환경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2021-01-18T09:44:54.000</dcterms:created>
  <cp:lastModifiedBy>nicof</cp:lastModifiedBy>
  <dcterms:modified xsi:type="dcterms:W3CDTF">2023-11-27T23:08:31.644</dcterms:modified>
  <cp:revision>111</cp:revision>
  <dc:title>메타버스 패션 플랫폼</dc:title>
  <cp:version>1000.0000.01</cp:version>
</cp:coreProperties>
</file>